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0A651-1F9F-45C8-9232-9C49425D11F1}" v="2" dt="2024-06-26T09:43:59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na Campbell-Horne" userId="66b7cbf0-d37a-49b4-b958-5a4a1222aa66" providerId="ADAL" clId="{3530A651-1F9F-45C8-9232-9C49425D11F1}"/>
    <pc:docChg chg="undo custSel modSld">
      <pc:chgData name="Fiona Campbell-Horne" userId="66b7cbf0-d37a-49b4-b958-5a4a1222aa66" providerId="ADAL" clId="{3530A651-1F9F-45C8-9232-9C49425D11F1}" dt="2024-06-26T10:53:25.079" v="980" actId="207"/>
      <pc:docMkLst>
        <pc:docMk/>
      </pc:docMkLst>
      <pc:sldChg chg="addSp modSp mod">
        <pc:chgData name="Fiona Campbell-Horne" userId="66b7cbf0-d37a-49b4-b958-5a4a1222aa66" providerId="ADAL" clId="{3530A651-1F9F-45C8-9232-9C49425D11F1}" dt="2024-06-26T10:53:25.079" v="980" actId="207"/>
        <pc:sldMkLst>
          <pc:docMk/>
          <pc:sldMk cId="1253263119" sldId="256"/>
        </pc:sldMkLst>
        <pc:spChg chg="mod">
          <ac:chgData name="Fiona Campbell-Horne" userId="66b7cbf0-d37a-49b4-b958-5a4a1222aa66" providerId="ADAL" clId="{3530A651-1F9F-45C8-9232-9C49425D11F1}" dt="2024-06-26T10:49:05.588" v="973" actId="1076"/>
          <ac:spMkLst>
            <pc:docMk/>
            <pc:sldMk cId="1253263119" sldId="256"/>
            <ac:spMk id="5" creationId="{161217D1-F972-CA27-F468-093FBD5969AC}"/>
          </ac:spMkLst>
        </pc:spChg>
        <pc:spChg chg="mod">
          <ac:chgData name="Fiona Campbell-Horne" userId="66b7cbf0-d37a-49b4-b958-5a4a1222aa66" providerId="ADAL" clId="{3530A651-1F9F-45C8-9232-9C49425D11F1}" dt="2024-06-26T09:41:22.619" v="9" actId="20577"/>
          <ac:spMkLst>
            <pc:docMk/>
            <pc:sldMk cId="1253263119" sldId="256"/>
            <ac:spMk id="16" creationId="{CCAFF597-3D4B-AE76-F15C-7F427B244848}"/>
          </ac:spMkLst>
        </pc:spChg>
        <pc:graphicFrameChg chg="add mod">
          <ac:chgData name="Fiona Campbell-Horne" userId="66b7cbf0-d37a-49b4-b958-5a4a1222aa66" providerId="ADAL" clId="{3530A651-1F9F-45C8-9232-9C49425D11F1}" dt="2024-06-26T09:43:56.398" v="97"/>
          <ac:graphicFrameMkLst>
            <pc:docMk/>
            <pc:sldMk cId="1253263119" sldId="256"/>
            <ac:graphicFrameMk id="2" creationId="{ABCAFFAA-42A5-B8D4-09B6-8D767B43BB2B}"/>
          </ac:graphicFrameMkLst>
        </pc:graphicFrameChg>
        <pc:graphicFrameChg chg="modGraphic">
          <ac:chgData name="Fiona Campbell-Horne" userId="66b7cbf0-d37a-49b4-b958-5a4a1222aa66" providerId="ADAL" clId="{3530A651-1F9F-45C8-9232-9C49425D11F1}" dt="2024-06-26T10:53:25.079" v="980" actId="207"/>
          <ac:graphicFrameMkLst>
            <pc:docMk/>
            <pc:sldMk cId="1253263119" sldId="256"/>
            <ac:graphicFrameMk id="4" creationId="{61E42850-628A-C099-31A0-FFBBFA92F8B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EC58-BBE9-5019-82A4-434EAEA22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22C59-981C-2C89-082A-A8F50D116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3DB54-6415-BD9F-6ACD-27800CCC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73F83-41E3-361F-4CA3-086DA14B4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FAB4D-BF14-97BF-BBC3-282F711E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49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A1F1-32C9-2DAF-FA95-B4883111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93968-F056-E5DC-8851-EB9D59019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89383-0749-7EF2-B962-A701C7A7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0BDFD-2265-B04E-C6B2-E29876A9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6BE4-4580-5EB1-66F9-C787A1A1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96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238D9B-084C-2DD1-7B5D-3469B66D8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AB03A-4257-9ED0-F1B5-20A1AB9E0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76FB8-D6F7-685B-0FF2-BD3C612D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6C2CA-CCF9-B93B-645E-F0687555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4FC81-26F1-2839-AAF5-0722B284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1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EB16B-2FFE-EE4A-997D-390816E8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13B38-6169-9931-A866-451EE1894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12FE1-8CC7-7FDB-0961-DFB3D8615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C82E0-514D-40F4-A056-4CE3673C2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5F47A-8EDF-6048-59CC-9CDC8E53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54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0808-5551-E000-40B8-5BFA38C42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2B1AF-0ED5-A951-1EAE-6C6AEF8ED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06549-A4AD-D682-EB3C-35EC5EAD1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D25B3-5197-19BA-9D52-08B132FB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F9666-1794-2909-9494-423C0B2A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F14B6-106A-5D2C-0776-AEC9C14CB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757C0-22BC-5E50-D8FA-64A07C08F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85844-C36D-5460-F081-DA6FF23B1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F8AEF-6F12-3499-BDC8-97D71BED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353A9-4EF5-6C6A-55B8-31E53CB80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3CC88-372B-2901-7DBB-5B499B5B4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7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2AFA-FE5C-B318-892B-C67F9BE8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2B10F-33A1-E935-52EF-BC470CCF5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49B916-521F-D402-C83F-8F8A7382F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5FD75B-8B7A-A8CD-6C2A-761B4F839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3B9C16-EE0A-985A-03F3-9A6DE962F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F8601E-2982-7CF8-6CCC-46347B464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1F2BAB-DC62-48EB-2A31-987264B1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FDE39-78B4-F602-E743-9ADA9222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84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D6ADE-B230-CAEB-FB4F-ACDDD3AC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1DE77D-5E3B-D7AC-E7AA-3090C6F7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C2F8F1-8ECD-F782-B3A8-1F08312F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FF47B-931C-D22B-7833-DB28F6E5A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85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3EA61-D785-C2DB-50BA-5EE0B4E9C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84DE8-FE38-FEC1-DAA2-04E006FA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9E5E3-3252-9D58-BF3F-4A4CB59C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5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27AD-30C0-5234-A014-25C7D656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1D074-6363-C8DB-9F28-AC1EDCC3E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8EB3A-9C99-6125-BA79-3CFCF38AE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CE8E7-38B4-794A-3889-2F7875B3A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23120-19C3-6D80-2D8D-164E9184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4C295-934C-BAD3-AB05-4D6FB48E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80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40F24-9ACA-EE5C-8740-A334BBCE9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061624-8B66-BC2D-0FA6-DE56576E2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5C414-D594-E504-8A43-7D37026B1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7BC9B-9F74-7D2D-5A23-B44543B3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0A2A8-8758-9E58-0681-C09967A51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999AD-B1B9-2CFA-5187-57B9B5CA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53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0E4F6-59A1-63F7-67E3-C6F1112B6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6EF33-6264-95E4-5EAD-DF018FB95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EF211-E0B1-4496-C990-22BBBDB5A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5DAC6-74A6-46B1-839E-94789A50462C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B8DC1-D8BA-8E87-9B06-ACDB9BA1B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1C0A7-ADFB-1929-E145-061D561CC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D9BF-23CD-44F8-9D95-C9D2EA1AC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56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91A9B0B4-1E34-C86E-89B4-23C7124D4FA4}"/>
              </a:ext>
            </a:extLst>
          </p:cNvPr>
          <p:cNvGrpSpPr/>
          <p:nvPr/>
        </p:nvGrpSpPr>
        <p:grpSpPr>
          <a:xfrm>
            <a:off x="3229138" y="6320655"/>
            <a:ext cx="5500873" cy="369332"/>
            <a:chOff x="1492550" y="6187590"/>
            <a:chExt cx="5500873" cy="36933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41513DD-0463-F848-0B8B-B362FCAA979A}"/>
                </a:ext>
              </a:extLst>
            </p:cNvPr>
            <p:cNvSpPr txBox="1"/>
            <p:nvPr/>
          </p:nvSpPr>
          <p:spPr>
            <a:xfrm>
              <a:off x="1565206" y="6187590"/>
              <a:ext cx="5428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School Holiday;    Bank Holiday;     School Training Day;   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517BAC-FA04-C21A-C6F7-E87CAEEAB906}"/>
                </a:ext>
              </a:extLst>
            </p:cNvPr>
            <p:cNvSpPr/>
            <p:nvPr/>
          </p:nvSpPr>
          <p:spPr>
            <a:xfrm>
              <a:off x="1492550" y="6293065"/>
              <a:ext cx="145311" cy="17012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C000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6E7B92-7B46-7E72-6D7D-F1D4F37DE5F7}"/>
                </a:ext>
              </a:extLst>
            </p:cNvPr>
            <p:cNvSpPr/>
            <p:nvPr/>
          </p:nvSpPr>
          <p:spPr>
            <a:xfrm>
              <a:off x="3132461" y="6293065"/>
              <a:ext cx="145311" cy="1701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C000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21E9CC3-AEE0-7016-6E3D-A931B1398DD1}"/>
                </a:ext>
              </a:extLst>
            </p:cNvPr>
            <p:cNvSpPr/>
            <p:nvPr/>
          </p:nvSpPr>
          <p:spPr>
            <a:xfrm>
              <a:off x="4638868" y="6293065"/>
              <a:ext cx="145311" cy="17012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C000"/>
                </a:solidFill>
              </a:endParaRPr>
            </a:p>
          </p:txBody>
        </p:sp>
      </p:grpSp>
      <p:pic>
        <p:nvPicPr>
          <p:cNvPr id="14" name="Picture 13" descr="A picture containing icon&#10;&#10;Description automatically generated">
            <a:extLst>
              <a:ext uri="{FF2B5EF4-FFF2-40B4-BE49-F238E27FC236}">
                <a16:creationId xmlns:a16="http://schemas.microsoft.com/office/drawing/2014/main" id="{7DF909D8-FAD0-8452-AB7E-E689E46B98E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281998" y="232269"/>
            <a:ext cx="1789757" cy="418362"/>
          </a:xfrm>
          <a:prstGeom prst="rect">
            <a:avLst/>
          </a:prstGeom>
        </p:spPr>
      </p:pic>
      <p:pic>
        <p:nvPicPr>
          <p:cNvPr id="15" name="Picture 14" descr="Map&#10;&#10;Description automatically generated with low confidence">
            <a:extLst>
              <a:ext uri="{FF2B5EF4-FFF2-40B4-BE49-F238E27FC236}">
                <a16:creationId xmlns:a16="http://schemas.microsoft.com/office/drawing/2014/main" id="{F50C3600-94FA-555F-BA19-7B05A3C849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3" t="18945" r="26712" b="18735"/>
          <a:stretch/>
        </p:blipFill>
        <p:spPr bwMode="auto">
          <a:xfrm>
            <a:off x="210990" y="121288"/>
            <a:ext cx="579027" cy="7567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CAFF597-3D4B-AE76-F15C-7F427B244848}"/>
              </a:ext>
            </a:extLst>
          </p:cNvPr>
          <p:cNvSpPr txBox="1"/>
          <p:nvPr/>
        </p:nvSpPr>
        <p:spPr>
          <a:xfrm>
            <a:off x="4935248" y="168013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2025 - 2026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51F91D-782F-81FE-BED6-4ABEB45EEF30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E42850-628A-C099-31A0-FFBBFA92F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308881"/>
              </p:ext>
            </p:extLst>
          </p:nvPr>
        </p:nvGraphicFramePr>
        <p:xfrm>
          <a:off x="899614" y="756106"/>
          <a:ext cx="10227980" cy="5053855"/>
        </p:xfrm>
        <a:graphic>
          <a:graphicData uri="http://schemas.openxmlformats.org/drawingml/2006/table">
            <a:tbl>
              <a:tblPr firstRow="1" firstCol="1" bandRow="1"/>
              <a:tblGrid>
                <a:gridCol w="427496">
                  <a:extLst>
                    <a:ext uri="{9D8B030D-6E8A-4147-A177-3AD203B41FA5}">
                      <a16:colId xmlns:a16="http://schemas.microsoft.com/office/drawing/2014/main" val="727763110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416699868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397009895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192638730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3971616416"/>
                    </a:ext>
                  </a:extLst>
                </a:gridCol>
                <a:gridCol w="354314">
                  <a:extLst>
                    <a:ext uri="{9D8B030D-6E8A-4147-A177-3AD203B41FA5}">
                      <a16:colId xmlns:a16="http://schemas.microsoft.com/office/drawing/2014/main" val="3597733147"/>
                    </a:ext>
                  </a:extLst>
                </a:gridCol>
                <a:gridCol w="327504">
                  <a:extLst>
                    <a:ext uri="{9D8B030D-6E8A-4147-A177-3AD203B41FA5}">
                      <a16:colId xmlns:a16="http://schemas.microsoft.com/office/drawing/2014/main" val="76014287"/>
                    </a:ext>
                  </a:extLst>
                </a:gridCol>
                <a:gridCol w="311105">
                  <a:extLst>
                    <a:ext uri="{9D8B030D-6E8A-4147-A177-3AD203B41FA5}">
                      <a16:colId xmlns:a16="http://schemas.microsoft.com/office/drawing/2014/main" val="2909972914"/>
                    </a:ext>
                  </a:extLst>
                </a:gridCol>
                <a:gridCol w="320719">
                  <a:extLst>
                    <a:ext uri="{9D8B030D-6E8A-4147-A177-3AD203B41FA5}">
                      <a16:colId xmlns:a16="http://schemas.microsoft.com/office/drawing/2014/main" val="768043823"/>
                    </a:ext>
                  </a:extLst>
                </a:gridCol>
                <a:gridCol w="354314">
                  <a:extLst>
                    <a:ext uri="{9D8B030D-6E8A-4147-A177-3AD203B41FA5}">
                      <a16:colId xmlns:a16="http://schemas.microsoft.com/office/drawing/2014/main" val="3920122162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524142884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150879343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75289711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929697712"/>
                    </a:ext>
                  </a:extLst>
                </a:gridCol>
                <a:gridCol w="327504">
                  <a:extLst>
                    <a:ext uri="{9D8B030D-6E8A-4147-A177-3AD203B41FA5}">
                      <a16:colId xmlns:a16="http://schemas.microsoft.com/office/drawing/2014/main" val="2510309837"/>
                    </a:ext>
                  </a:extLst>
                </a:gridCol>
                <a:gridCol w="306492">
                  <a:extLst>
                    <a:ext uri="{9D8B030D-6E8A-4147-A177-3AD203B41FA5}">
                      <a16:colId xmlns:a16="http://schemas.microsoft.com/office/drawing/2014/main" val="3325231315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479986896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3818971218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1542463477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3339266717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990616054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3984983852"/>
                    </a:ext>
                  </a:extLst>
                </a:gridCol>
                <a:gridCol w="327504">
                  <a:extLst>
                    <a:ext uri="{9D8B030D-6E8A-4147-A177-3AD203B41FA5}">
                      <a16:colId xmlns:a16="http://schemas.microsoft.com/office/drawing/2014/main" val="2783812086"/>
                    </a:ext>
                  </a:extLst>
                </a:gridCol>
                <a:gridCol w="310114">
                  <a:extLst>
                    <a:ext uri="{9D8B030D-6E8A-4147-A177-3AD203B41FA5}">
                      <a16:colId xmlns:a16="http://schemas.microsoft.com/office/drawing/2014/main" val="913703057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908999842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4273683397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270822917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4180154310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1437674129"/>
                    </a:ext>
                  </a:extLst>
                </a:gridCol>
                <a:gridCol w="325330">
                  <a:extLst>
                    <a:ext uri="{9D8B030D-6E8A-4147-A177-3AD203B41FA5}">
                      <a16:colId xmlns:a16="http://schemas.microsoft.com/office/drawing/2014/main" val="275429926"/>
                    </a:ext>
                  </a:extLst>
                </a:gridCol>
                <a:gridCol w="354314">
                  <a:extLst>
                    <a:ext uri="{9D8B030D-6E8A-4147-A177-3AD203B41FA5}">
                      <a16:colId xmlns:a16="http://schemas.microsoft.com/office/drawing/2014/main" val="489289817"/>
                    </a:ext>
                  </a:extLst>
                </a:gridCol>
              </a:tblGrid>
              <a:tr h="20883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Sep-25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Oct-25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Nov-25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Dec-25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859200"/>
                  </a:ext>
                </a:extLst>
              </a:tr>
              <a:tr h="20883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45200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032972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66548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97540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98429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386610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911194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034493"/>
                  </a:ext>
                </a:extLst>
              </a:tr>
              <a:tr h="20883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Jan-26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16581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751540"/>
                  </a:ext>
                </a:extLst>
              </a:tr>
              <a:tr h="250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113964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37526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07509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96789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198423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577277"/>
                  </a:ext>
                </a:extLst>
              </a:tr>
              <a:tr h="20883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Jun-26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Aug-26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917790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451090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19022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413040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702859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346239"/>
                  </a:ext>
                </a:extLst>
              </a:tr>
              <a:tr h="20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74090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1217D1-F972-CA27-F468-093FBD5969AC}"/>
              </a:ext>
            </a:extLst>
          </p:cNvPr>
          <p:cNvSpPr txBox="1"/>
          <p:nvPr/>
        </p:nvSpPr>
        <p:spPr>
          <a:xfrm>
            <a:off x="8816848" y="5809961"/>
            <a:ext cx="324292" cy="25391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253263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00d0f8-0d59-4894-a5ad-d48355d0d65b" xsi:nil="true"/>
    <lcf76f155ced4ddcb4097134ff3c332f xmlns="58af046a-0482-4cf6-aff4-b4a91441d414">
      <Terms xmlns="http://schemas.microsoft.com/office/infopath/2007/PartnerControls"/>
    </lcf76f155ced4ddcb4097134ff3c332f>
    <_dlc_DocId xmlns="4300d0f8-0d59-4894-a5ad-d48355d0d65b">NXRHDFTYH2WP-857537405-505677</_dlc_DocId>
    <_dlc_DocIdUrl xmlns="4300d0f8-0d59-4894-a5ad-d48355d0d65b">
      <Url>https://aspriscs.sharepoint.com/sites/SheridanSchoolCorporate/_layouts/15/DocIdRedir.aspx?ID=NXRHDFTYH2WP-857537405-505677</Url>
      <Description>NXRHDFTYH2WP-857537405-505677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7460512683BC46ACDEA60B3EB93E81" ma:contentTypeVersion="18" ma:contentTypeDescription="Create a new document." ma:contentTypeScope="" ma:versionID="5febd227d5b49b512f1834d389f94e93">
  <xsd:schema xmlns:xsd="http://www.w3.org/2001/XMLSchema" xmlns:xs="http://www.w3.org/2001/XMLSchema" xmlns:p="http://schemas.microsoft.com/office/2006/metadata/properties" xmlns:ns2="4300d0f8-0d59-4894-a5ad-d48355d0d65b" xmlns:ns3="58af046a-0482-4cf6-aff4-b4a91441d414" targetNamespace="http://schemas.microsoft.com/office/2006/metadata/properties" ma:root="true" ma:fieldsID="a9dcb01b15e3234988ab517e73dedea3" ns2:_="" ns3:_="">
    <xsd:import namespace="4300d0f8-0d59-4894-a5ad-d48355d0d65b"/>
    <xsd:import namespace="58af046a-0482-4cf6-aff4-b4a91441d4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0d0f8-0d59-4894-a5ad-d48355d0d65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486dc8dd-796a-4fe8-853a-7dc735ee03c7}" ma:internalName="TaxCatchAll" ma:showField="CatchAllData" ma:web="4300d0f8-0d59-4894-a5ad-d48355d0d6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f046a-0482-4cf6-aff4-b4a91441d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f017d3d0-9883-4e3f-8aff-4e27c2f151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9CBFEB-9CDE-4B29-8382-327DC90DB86B}">
  <ds:schemaRefs>
    <ds:schemaRef ds:uri="http://www.w3.org/XML/1998/namespace"/>
    <ds:schemaRef ds:uri="http://schemas.microsoft.com/office/2006/metadata/properties"/>
    <ds:schemaRef ds:uri="58af046a-0482-4cf6-aff4-b4a91441d414"/>
    <ds:schemaRef ds:uri="http://schemas.microsoft.com/office/2006/documentManagement/types"/>
    <ds:schemaRef ds:uri="http://purl.org/dc/elements/1.1/"/>
    <ds:schemaRef ds:uri="4300d0f8-0d59-4894-a5ad-d48355d0d65b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56C592-F608-4DA3-A835-FBE90EE946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00d0f8-0d59-4894-a5ad-d48355d0d65b"/>
    <ds:schemaRef ds:uri="58af046a-0482-4cf6-aff4-b4a91441d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BEFE17-B5DB-484C-A85E-4EE8595DDF4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5C2FC1B-53AE-4BF8-8469-028018A121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488</Words>
  <Application>Microsoft Office PowerPoint</Application>
  <PresentationFormat>Widescreen</PresentationFormat>
  <Paragraphs>475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Campbell-Horne</dc:creator>
  <cp:lastModifiedBy>Fiona Campbell-Horne</cp:lastModifiedBy>
  <cp:revision>10</cp:revision>
  <cp:lastPrinted>2023-01-24T13:45:57Z</cp:lastPrinted>
  <dcterms:created xsi:type="dcterms:W3CDTF">2023-01-23T13:01:51Z</dcterms:created>
  <dcterms:modified xsi:type="dcterms:W3CDTF">2024-06-26T10:53:33Z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0x010100847460512683BC46ACDEA60B3EB93E81</vt:lpwstr>
  </property>
  <property fmtid="{D5CDD505-2E9C-101B-9397-08002B2CF9AE}" pid="3" name="_dlc_DocIdItemGuid">
    <vt:lpwstr>c6d1264c-bdb9-4a69-b9bb-0358eae2d857</vt:lpwstr>
  </property>
  <property fmtid="{D5CDD505-2E9C-101B-9397-08002B2CF9AE}" pid="4" name="MediaServiceImageTags">
    <vt:lpwstr/>
  </property>
</Properties>
</file>